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48072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738188"/>
            <a:ext cx="38100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771525"/>
            <a:ext cx="37433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781050"/>
            <a:ext cx="3810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71525"/>
            <a:ext cx="37623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2018-12-11T14:40:33Z</dcterms:modified>
</cp:coreProperties>
</file>